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99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55" d="100"/>
          <a:sy n="55" d="100"/>
        </p:scale>
        <p:origin x="331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74D9F-33A8-4E85-9E1E-19F1BC03CCB5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605AE-5FA0-4476-A92B-A467850CB3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2026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74D9F-33A8-4E85-9E1E-19F1BC03CCB5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605AE-5FA0-4476-A92B-A467850CB3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3424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74D9F-33A8-4E85-9E1E-19F1BC03CCB5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605AE-5FA0-4476-A92B-A467850CB3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7993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74D9F-33A8-4E85-9E1E-19F1BC03CCB5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605AE-5FA0-4476-A92B-A467850CB3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3210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74D9F-33A8-4E85-9E1E-19F1BC03CCB5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605AE-5FA0-4476-A92B-A467850CB3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9601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74D9F-33A8-4E85-9E1E-19F1BC03CCB5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605AE-5FA0-4476-A92B-A467850CB3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4329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74D9F-33A8-4E85-9E1E-19F1BC03CCB5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605AE-5FA0-4476-A92B-A467850CB3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9493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74D9F-33A8-4E85-9E1E-19F1BC03CCB5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605AE-5FA0-4476-A92B-A467850CB3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5927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74D9F-33A8-4E85-9E1E-19F1BC03CCB5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605AE-5FA0-4476-A92B-A467850CB3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949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74D9F-33A8-4E85-9E1E-19F1BC03CCB5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605AE-5FA0-4476-A92B-A467850CB3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8111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74D9F-33A8-4E85-9E1E-19F1BC03CCB5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605AE-5FA0-4476-A92B-A467850CB3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8708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74D9F-33A8-4E85-9E1E-19F1BC03CCB5}" type="datetimeFigureOut">
              <a:rPr lang="ko-KR" altLang="en-US" smtClean="0"/>
              <a:t>2017-12-29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F605AE-5FA0-4476-A92B-A467850CB3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772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jpe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302874"/>
            <a:ext cx="9144000" cy="1126035"/>
          </a:xfrm>
        </p:spPr>
        <p:txBody>
          <a:bodyPr>
            <a:noAutofit/>
          </a:bodyPr>
          <a:lstStyle/>
          <a:p>
            <a:r>
              <a:rPr lang="ko-KR" altLang="en-US" sz="8000" dirty="0">
                <a:solidFill>
                  <a:srgbClr val="FF000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정호</a:t>
            </a:r>
            <a:r>
              <a:rPr lang="ko-KR" altLang="en-US" sz="80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의 </a:t>
            </a:r>
            <a:r>
              <a:rPr lang="ko-KR" altLang="en-US" sz="8000" dirty="0" err="1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니편</a:t>
            </a:r>
            <a:r>
              <a:rPr lang="ko-KR" altLang="en-US" sz="80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내편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24000" y="4916406"/>
            <a:ext cx="36160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13011185  </a:t>
            </a:r>
            <a:r>
              <a:rPr lang="ko-KR" altLang="en-US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신정호</a:t>
            </a:r>
            <a:endParaRPr lang="en-US" altLang="ko-KR" sz="2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r>
              <a:rPr lang="en-US" altLang="ko-KR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13011195  </a:t>
            </a:r>
            <a:r>
              <a:rPr lang="ko-KR" altLang="en-US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김성훈</a:t>
            </a:r>
            <a:endParaRPr lang="en-US" altLang="ko-KR" sz="2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r>
              <a:rPr lang="en-US" altLang="ko-KR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13011255</a:t>
            </a:r>
            <a:r>
              <a:rPr lang="ko-KR" altLang="en-US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 </a:t>
            </a:r>
            <a:r>
              <a:rPr lang="ko-KR" altLang="en-US" sz="2400" dirty="0" err="1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김윤욱</a:t>
            </a:r>
            <a:endParaRPr lang="en-US" altLang="ko-KR" sz="2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pic>
        <p:nvPicPr>
          <p:cNvPr id="1030" name="Picture 6" descr="세종대학교 로고 png에 대한 이미지 검색결과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5280" y="6080684"/>
            <a:ext cx="2966720" cy="777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B4F727B-AE40-4A23-9C9C-B32527D07D84}"/>
              </a:ext>
            </a:extLst>
          </p:cNvPr>
          <p:cNvSpPr txBox="1"/>
          <p:nvPr/>
        </p:nvSpPr>
        <p:spPr>
          <a:xfrm>
            <a:off x="6096000" y="3514794"/>
            <a:ext cx="52664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심화 프로그래밍 설계</a:t>
            </a:r>
            <a:r>
              <a:rPr lang="en-US" altLang="ko-KR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(</a:t>
            </a:r>
            <a:r>
              <a:rPr lang="ko-KR" altLang="en-US" sz="2400" dirty="0" err="1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파이썬</a:t>
            </a:r>
            <a:r>
              <a:rPr lang="en-US" altLang="ko-KR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)</a:t>
            </a:r>
            <a:endParaRPr lang="ko-KR" altLang="en-US" sz="2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6370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2518299" y="1342663"/>
            <a:ext cx="9144000" cy="458350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1. </a:t>
            </a:r>
            <a:r>
              <a:rPr lang="ko-KR" altLang="en-US" sz="32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프로젝트 소개</a:t>
            </a:r>
            <a:endParaRPr lang="en-US" altLang="ko-KR" sz="32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algn="l"/>
            <a:endParaRPr lang="en-US" altLang="ko-KR" sz="32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algn="l"/>
            <a:r>
              <a:rPr lang="en-US" altLang="ko-KR" sz="32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2. </a:t>
            </a:r>
            <a:r>
              <a:rPr lang="ko-KR" altLang="en-US" sz="32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프로젝트 아이디어 출처</a:t>
            </a:r>
            <a:endParaRPr lang="en-US" altLang="ko-KR" sz="32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algn="l"/>
            <a:endParaRPr lang="en-US" altLang="ko-KR" sz="32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algn="l"/>
            <a:r>
              <a:rPr lang="en-US" altLang="ko-KR" sz="32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3. </a:t>
            </a:r>
            <a:r>
              <a:rPr lang="ko-KR" altLang="en-US" sz="32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개발 구조</a:t>
            </a:r>
            <a:endParaRPr lang="en-US" altLang="ko-KR" sz="32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algn="l"/>
            <a:endParaRPr lang="en-US" altLang="ko-KR" sz="32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algn="l"/>
            <a:r>
              <a:rPr lang="en-US" altLang="ko-KR" sz="32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4. </a:t>
            </a:r>
            <a:r>
              <a:rPr lang="ko-KR" altLang="en-US" sz="32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개발 계획 및 업무 분담</a:t>
            </a:r>
            <a:endParaRPr lang="en-US" altLang="ko-KR" sz="32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algn="l"/>
            <a:endParaRPr lang="en-US" altLang="ko-KR" sz="32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BCA9922-B031-4A2F-BAD2-7F298A1B458C}"/>
              </a:ext>
            </a:extLst>
          </p:cNvPr>
          <p:cNvCxnSpPr/>
          <p:nvPr/>
        </p:nvCxnSpPr>
        <p:spPr>
          <a:xfrm>
            <a:off x="1136342" y="878889"/>
            <a:ext cx="11055658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F14932E-965C-4999-9C15-9775D339CB96}"/>
              </a:ext>
            </a:extLst>
          </p:cNvPr>
          <p:cNvCxnSpPr/>
          <p:nvPr/>
        </p:nvCxnSpPr>
        <p:spPr>
          <a:xfrm>
            <a:off x="1136342" y="861134"/>
            <a:ext cx="0" cy="5996866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63F8AF8B-10D7-4564-A935-B2062F71EDF9}"/>
              </a:ext>
            </a:extLst>
          </p:cNvPr>
          <p:cNvSpPr/>
          <p:nvPr/>
        </p:nvSpPr>
        <p:spPr>
          <a:xfrm>
            <a:off x="0" y="0"/>
            <a:ext cx="1136310" cy="86112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목차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AABCB0-3D85-459A-8347-606972E845EE}"/>
              </a:ext>
            </a:extLst>
          </p:cNvPr>
          <p:cNvSpPr txBox="1"/>
          <p:nvPr/>
        </p:nvSpPr>
        <p:spPr>
          <a:xfrm>
            <a:off x="8757416" y="249961"/>
            <a:ext cx="65694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소개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51E046-5BC2-48B6-9589-EEFD7A403E96}"/>
              </a:ext>
            </a:extLst>
          </p:cNvPr>
          <p:cNvSpPr txBox="1"/>
          <p:nvPr/>
        </p:nvSpPr>
        <p:spPr>
          <a:xfrm>
            <a:off x="9414363" y="249961"/>
            <a:ext cx="65694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출처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0A6010-E6F8-482D-A71F-21E1BDD2CA03}"/>
              </a:ext>
            </a:extLst>
          </p:cNvPr>
          <p:cNvSpPr txBox="1"/>
          <p:nvPr/>
        </p:nvSpPr>
        <p:spPr>
          <a:xfrm>
            <a:off x="10071310" y="249961"/>
            <a:ext cx="65694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구조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804CE75-7027-436A-9495-91FB70EDCB9D}"/>
              </a:ext>
            </a:extLst>
          </p:cNvPr>
          <p:cNvSpPr txBox="1"/>
          <p:nvPr/>
        </p:nvSpPr>
        <p:spPr>
          <a:xfrm>
            <a:off x="10728257" y="249961"/>
            <a:ext cx="65694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계획</a:t>
            </a:r>
          </a:p>
        </p:txBody>
      </p:sp>
      <p:pic>
        <p:nvPicPr>
          <p:cNvPr id="20" name="Picture 6" descr="세종대학교 로고 png에 대한 이미지 검색결과">
            <a:extLst>
              <a:ext uri="{FF2B5EF4-FFF2-40B4-BE49-F238E27FC236}">
                <a16:creationId xmlns:a16="http://schemas.microsoft.com/office/drawing/2014/main" id="{9033F524-0887-44B8-8C57-E51DC35C9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5280" y="6080684"/>
            <a:ext cx="2966720" cy="777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0098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38046" y="1765144"/>
            <a:ext cx="4993257" cy="1325563"/>
          </a:xfrm>
        </p:spPr>
        <p:txBody>
          <a:bodyPr>
            <a:normAutofit/>
          </a:bodyPr>
          <a:lstStyle/>
          <a:p>
            <a:pPr algn="ctr"/>
            <a:r>
              <a:rPr lang="ko-KR" altLang="en-US" sz="40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삼촌의 </a:t>
            </a:r>
            <a:r>
              <a:rPr lang="ko-KR" altLang="en-US" sz="4000" dirty="0" err="1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니편내편</a:t>
            </a:r>
            <a:endParaRPr lang="ko-KR" altLang="en-US" sz="4000" dirty="0"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810640" y="3016241"/>
            <a:ext cx="3611064" cy="2493313"/>
          </a:xfrm>
        </p:spPr>
        <p:txBody>
          <a:bodyPr/>
          <a:lstStyle/>
          <a:p>
            <a:endParaRPr lang="en-US" altLang="ko-KR" sz="2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r>
              <a:rPr lang="ko-KR" altLang="en-US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단순한 </a:t>
            </a:r>
            <a:r>
              <a:rPr lang="en-US" altLang="ko-KR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UI</a:t>
            </a:r>
          </a:p>
          <a:p>
            <a:r>
              <a:rPr lang="ko-KR" altLang="en-US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단순한 조작법</a:t>
            </a:r>
            <a:endParaRPr lang="en-US" altLang="ko-KR" sz="2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r>
              <a:rPr lang="ko-KR" altLang="en-US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단순한 게임 방법</a:t>
            </a:r>
            <a:endParaRPr lang="en-US" altLang="ko-KR" sz="2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endParaRPr lang="en-US" altLang="ko-KR" sz="2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6649948" y="1765144"/>
            <a:ext cx="49932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40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정호의 </a:t>
            </a:r>
            <a:r>
              <a:rPr lang="ko-KR" altLang="en-US" sz="4000" dirty="0" err="1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니편내편</a:t>
            </a:r>
            <a:endParaRPr lang="ko-KR" altLang="en-US" sz="4000" dirty="0"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7247320" y="3090707"/>
            <a:ext cx="5122653" cy="2794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r>
              <a:rPr lang="ko-KR" altLang="en-US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아이템 기능</a:t>
            </a:r>
            <a:endParaRPr lang="en-US" altLang="ko-KR" sz="2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>
              <a:buFont typeface="Wingdings" panose="05000000000000000000" pitchFamily="2" charset="2"/>
              <a:buChar char="à"/>
            </a:pPr>
            <a:r>
              <a:rPr lang="ko-KR" altLang="en-US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  <a:sym typeface="Wingdings" panose="05000000000000000000" pitchFamily="2" charset="2"/>
              </a:rPr>
              <a:t> 한 쪽으로 몰아 넣기</a:t>
            </a:r>
            <a:endParaRPr lang="en-US" altLang="ko-KR" sz="2400" dirty="0">
              <a:latin typeface="Noto Sans CJK KR Medium" panose="020B0600000000000000" pitchFamily="34" charset="-127"/>
              <a:ea typeface="Noto Sans CJK KR Medium" panose="020B0600000000000000" pitchFamily="34" charset="-127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ko-KR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  <a:sym typeface="Wingdings" panose="05000000000000000000" pitchFamily="2" charset="2"/>
              </a:rPr>
              <a:t>    (</a:t>
            </a:r>
            <a:r>
              <a:rPr lang="ko-KR" altLang="en-US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  <a:sym typeface="Wingdings" panose="05000000000000000000" pitchFamily="2" charset="2"/>
              </a:rPr>
              <a:t>일정 </a:t>
            </a:r>
            <a:r>
              <a:rPr lang="ko-KR" altLang="en-US" sz="2400" dirty="0" err="1">
                <a:latin typeface="Noto Sans CJK KR Medium" panose="020B0600000000000000" pitchFamily="34" charset="-127"/>
                <a:ea typeface="Noto Sans CJK KR Medium" panose="020B0600000000000000" pitchFamily="34" charset="-127"/>
                <a:sym typeface="Wingdings" panose="05000000000000000000" pitchFamily="2" charset="2"/>
              </a:rPr>
              <a:t>시간동안</a:t>
            </a:r>
            <a:r>
              <a:rPr lang="en-US" altLang="ko-KR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  <a:sym typeface="Wingdings" panose="05000000000000000000" pitchFamily="2" charset="2"/>
              </a:rPr>
              <a:t>)</a:t>
            </a:r>
            <a:endParaRPr lang="en-US" altLang="ko-KR" sz="2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653809F-AB36-4381-BBD5-94DCD610BAA0}"/>
              </a:ext>
            </a:extLst>
          </p:cNvPr>
          <p:cNvCxnSpPr/>
          <p:nvPr/>
        </p:nvCxnSpPr>
        <p:spPr>
          <a:xfrm>
            <a:off x="1136342" y="878889"/>
            <a:ext cx="11055658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5A72403-6B65-41A2-B8E2-6781EFBF3302}"/>
              </a:ext>
            </a:extLst>
          </p:cNvPr>
          <p:cNvCxnSpPr/>
          <p:nvPr/>
        </p:nvCxnSpPr>
        <p:spPr>
          <a:xfrm>
            <a:off x="1136342" y="861134"/>
            <a:ext cx="0" cy="5996866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896303C-DF9E-4E33-AD54-8FC1E4812E2E}"/>
              </a:ext>
            </a:extLst>
          </p:cNvPr>
          <p:cNvSpPr/>
          <p:nvPr/>
        </p:nvSpPr>
        <p:spPr>
          <a:xfrm>
            <a:off x="0" y="0"/>
            <a:ext cx="1136310" cy="86112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소개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CDE031-A794-4966-AB34-402AE47D32F9}"/>
              </a:ext>
            </a:extLst>
          </p:cNvPr>
          <p:cNvSpPr txBox="1"/>
          <p:nvPr/>
        </p:nvSpPr>
        <p:spPr>
          <a:xfrm>
            <a:off x="8763912" y="255059"/>
            <a:ext cx="65694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소개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0871DC-333D-4623-81F2-9495F3BAB0FD}"/>
              </a:ext>
            </a:extLst>
          </p:cNvPr>
          <p:cNvSpPr txBox="1"/>
          <p:nvPr/>
        </p:nvSpPr>
        <p:spPr>
          <a:xfrm>
            <a:off x="9420859" y="255059"/>
            <a:ext cx="65694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2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출처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7C2066-6C4F-40F2-A17D-E290A90C11C5}"/>
              </a:ext>
            </a:extLst>
          </p:cNvPr>
          <p:cNvSpPr txBox="1"/>
          <p:nvPr/>
        </p:nvSpPr>
        <p:spPr>
          <a:xfrm>
            <a:off x="10077806" y="255059"/>
            <a:ext cx="65694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2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구조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B6F306-1B30-4759-86B8-CD1708EC13F2}"/>
              </a:ext>
            </a:extLst>
          </p:cNvPr>
          <p:cNvSpPr txBox="1"/>
          <p:nvPr/>
        </p:nvSpPr>
        <p:spPr>
          <a:xfrm>
            <a:off x="10734753" y="255059"/>
            <a:ext cx="65694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2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계획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DC2235F-7EBF-46E6-98DA-51FB5B05F435}"/>
              </a:ext>
            </a:extLst>
          </p:cNvPr>
          <p:cNvSpPr/>
          <p:nvPr/>
        </p:nvSpPr>
        <p:spPr>
          <a:xfrm>
            <a:off x="5587436" y="3226272"/>
            <a:ext cx="1062512" cy="7868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solidFill>
                  <a:schemeClr val="tx1"/>
                </a:solidFill>
              </a:rPr>
              <a:t>VS</a:t>
            </a:r>
            <a:endParaRPr lang="ko-KR" altLang="en-US" sz="3600" dirty="0">
              <a:solidFill>
                <a:schemeClr val="tx1"/>
              </a:solidFill>
            </a:endParaRPr>
          </a:p>
        </p:txBody>
      </p:sp>
      <p:pic>
        <p:nvPicPr>
          <p:cNvPr id="17" name="Picture 6" descr="세종대학교 로고 png에 대한 이미지 검색결과">
            <a:extLst>
              <a:ext uri="{FF2B5EF4-FFF2-40B4-BE49-F238E27FC236}">
                <a16:creationId xmlns:a16="http://schemas.microsoft.com/office/drawing/2014/main" id="{10193944-8F9A-4761-81D2-888596149B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5280" y="6080684"/>
            <a:ext cx="2966720" cy="777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7151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postfiles.pstatic.net/MjAxNzA5MTBfODgg/MDAxNTA1MDI0OTQyMjc1.gisLe6wWyA9Iienx_hbIgwM2Yv7kd0KC_QHpCnr5GsAg.TkIQGh5vI9D4i-uczQYRY3kQlXcta9Xv3VfALyZvKe4g.JPEG.eeuu1133/%EC%95%A1%EC%85%98%ED%8D%BC%EC%A6%90%ED%8C%A8%EB%B0%80%EB%A6%AC1.jpg?type=w96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741" y="1761654"/>
            <a:ext cx="2741070" cy="4069865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</p:pic>
      <p:sp>
        <p:nvSpPr>
          <p:cNvPr id="12" name="내용 개체 틀 2"/>
          <p:cNvSpPr txBox="1">
            <a:spLocks/>
          </p:cNvSpPr>
          <p:nvPr/>
        </p:nvSpPr>
        <p:spPr>
          <a:xfrm>
            <a:off x="5195627" y="1761654"/>
            <a:ext cx="7500076" cy="83107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2013</a:t>
            </a:r>
            <a:r>
              <a:rPr lang="ko-KR" altLang="en-US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년도에 </a:t>
            </a:r>
            <a:r>
              <a:rPr lang="ko-KR" altLang="en-US" sz="2400" dirty="0" err="1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스마트폰</a:t>
            </a:r>
            <a:r>
              <a:rPr lang="ko-KR" altLang="en-US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게임으로 재 출시된 퍼즐 게임</a:t>
            </a:r>
            <a:endParaRPr lang="en-US" altLang="ko-KR" sz="2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r>
              <a:rPr lang="ko-KR" altLang="en-US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간편한 </a:t>
            </a:r>
            <a:r>
              <a:rPr lang="en-US" altLang="ko-KR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UI, </a:t>
            </a:r>
            <a:r>
              <a:rPr lang="ko-KR" altLang="en-US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조작</a:t>
            </a:r>
            <a:r>
              <a:rPr lang="en-US" altLang="ko-KR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, </a:t>
            </a:r>
            <a:r>
              <a:rPr lang="ko-KR" altLang="en-US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게임 방법으로 개발에 용이</a:t>
            </a:r>
            <a:endParaRPr lang="en-US" altLang="ko-KR" sz="2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pic>
        <p:nvPicPr>
          <p:cNvPr id="13" name="아쿠의 퍼즐패밀리, 삼촌의 니편내편, 케이브로스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81933" y="2965666"/>
            <a:ext cx="4700544" cy="264405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1723183" y="6129777"/>
            <a:ext cx="3206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HY견고딕" panose="02030600000101010101" pitchFamily="18" charset="-127"/>
                <a:ea typeface="HY견고딕" panose="02030600000101010101" pitchFamily="18" charset="-127"/>
              </a:rPr>
              <a:t>액션 퍼즐 패밀리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729112" y="6129776"/>
            <a:ext cx="3206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HY견고딕" panose="02030600000101010101" pitchFamily="18" charset="-127"/>
                <a:ea typeface="HY견고딕" panose="02030600000101010101" pitchFamily="18" charset="-127"/>
              </a:rPr>
              <a:t>시연 영상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7205AA41-43A5-48EB-A439-215BA11AA2BB}"/>
              </a:ext>
            </a:extLst>
          </p:cNvPr>
          <p:cNvCxnSpPr/>
          <p:nvPr/>
        </p:nvCxnSpPr>
        <p:spPr>
          <a:xfrm>
            <a:off x="1136342" y="878889"/>
            <a:ext cx="11055658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67F3C98-6C6C-413A-9B75-C94EAC491D6D}"/>
              </a:ext>
            </a:extLst>
          </p:cNvPr>
          <p:cNvCxnSpPr/>
          <p:nvPr/>
        </p:nvCxnSpPr>
        <p:spPr>
          <a:xfrm>
            <a:off x="1136342" y="861134"/>
            <a:ext cx="0" cy="5996866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B713EA0-58FE-4DCF-A978-D20F40B6FD38}"/>
              </a:ext>
            </a:extLst>
          </p:cNvPr>
          <p:cNvSpPr/>
          <p:nvPr/>
        </p:nvSpPr>
        <p:spPr>
          <a:xfrm>
            <a:off x="0" y="0"/>
            <a:ext cx="1136310" cy="86112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출처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04724D-D26E-49D0-99F1-C6F7071BC7BE}"/>
              </a:ext>
            </a:extLst>
          </p:cNvPr>
          <p:cNvSpPr txBox="1"/>
          <p:nvPr/>
        </p:nvSpPr>
        <p:spPr>
          <a:xfrm>
            <a:off x="8763912" y="255059"/>
            <a:ext cx="65694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2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소개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7307E6-9EEE-4C72-A6D2-B9D8F4227115}"/>
              </a:ext>
            </a:extLst>
          </p:cNvPr>
          <p:cNvSpPr txBox="1"/>
          <p:nvPr/>
        </p:nvSpPr>
        <p:spPr>
          <a:xfrm>
            <a:off x="9420859" y="255059"/>
            <a:ext cx="65694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출처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04C746-BCC4-43EF-99AB-0CE5E67CCFEB}"/>
              </a:ext>
            </a:extLst>
          </p:cNvPr>
          <p:cNvSpPr txBox="1"/>
          <p:nvPr/>
        </p:nvSpPr>
        <p:spPr>
          <a:xfrm>
            <a:off x="10077806" y="255059"/>
            <a:ext cx="65694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2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구조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1935378-4DEA-4882-8B5F-7116536A8FDA}"/>
              </a:ext>
            </a:extLst>
          </p:cNvPr>
          <p:cNvSpPr txBox="1"/>
          <p:nvPr/>
        </p:nvSpPr>
        <p:spPr>
          <a:xfrm>
            <a:off x="10734753" y="255059"/>
            <a:ext cx="65694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2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계획</a:t>
            </a:r>
          </a:p>
        </p:txBody>
      </p:sp>
      <p:pic>
        <p:nvPicPr>
          <p:cNvPr id="21" name="Picture 6" descr="세종대학교 로고 png에 대한 이미지 검색결과">
            <a:extLst>
              <a:ext uri="{FF2B5EF4-FFF2-40B4-BE49-F238E27FC236}">
                <a16:creationId xmlns:a16="http://schemas.microsoft.com/office/drawing/2014/main" id="{E5353583-8835-494F-9863-A9A3AEE98E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5280" y="6080684"/>
            <a:ext cx="2966720" cy="777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7842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85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1819311" y="2337498"/>
            <a:ext cx="5122653" cy="3044138"/>
          </a:xfrm>
        </p:spPr>
        <p:txBody>
          <a:bodyPr>
            <a:normAutofit/>
          </a:bodyPr>
          <a:lstStyle/>
          <a:p>
            <a:r>
              <a:rPr lang="ko-KR" altLang="en-US" dirty="0"/>
              <a:t>개발 언어 </a:t>
            </a:r>
            <a:r>
              <a:rPr lang="en-US" altLang="ko-KR" dirty="0"/>
              <a:t>: </a:t>
            </a:r>
            <a:r>
              <a:rPr lang="ko-KR" altLang="en-US" dirty="0" err="1"/>
              <a:t>파이썬</a:t>
            </a:r>
            <a:r>
              <a:rPr lang="en-US" altLang="ko-KR" dirty="0"/>
              <a:t>(Canvas)</a:t>
            </a:r>
          </a:p>
          <a:p>
            <a:endParaRPr lang="en-US" altLang="ko-KR" dirty="0"/>
          </a:p>
          <a:p>
            <a:r>
              <a:rPr lang="ko-KR" altLang="en-US" dirty="0"/>
              <a:t>개발 방식 </a:t>
            </a:r>
            <a:r>
              <a:rPr lang="en-US" altLang="ko-KR" dirty="0"/>
              <a:t>: </a:t>
            </a:r>
            <a:r>
              <a:rPr lang="ko-KR" altLang="en-US" dirty="0"/>
              <a:t>객체 지향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개발 규모 </a:t>
            </a:r>
            <a:r>
              <a:rPr lang="en-US" altLang="ko-KR" dirty="0"/>
              <a:t>: </a:t>
            </a:r>
            <a:r>
              <a:rPr lang="ko-KR" altLang="en-US" dirty="0"/>
              <a:t>총 </a:t>
            </a:r>
            <a:r>
              <a:rPr lang="en-US" altLang="ko-KR" dirty="0"/>
              <a:t>4</a:t>
            </a:r>
            <a:r>
              <a:rPr lang="ko-KR" altLang="en-US" dirty="0"/>
              <a:t>일</a:t>
            </a:r>
            <a:endParaRPr lang="en-US" altLang="ko-KR" dirty="0"/>
          </a:p>
          <a:p>
            <a:pPr marL="0" indent="0" algn="ctr">
              <a:buNone/>
            </a:pPr>
            <a:r>
              <a:rPr lang="en-US" altLang="ko-KR" dirty="0"/>
              <a:t>(</a:t>
            </a:r>
            <a:r>
              <a:rPr lang="ko-KR" altLang="en-US" dirty="0"/>
              <a:t>매 일마다 기능 </a:t>
            </a:r>
            <a:r>
              <a:rPr lang="en-US" altLang="ko-KR" dirty="0"/>
              <a:t>3</a:t>
            </a:r>
            <a:r>
              <a:rPr lang="ko-KR" altLang="en-US" dirty="0"/>
              <a:t>개씩 구현</a:t>
            </a:r>
            <a:r>
              <a:rPr lang="en-US" altLang="ko-KR" dirty="0"/>
              <a:t>)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7239912" y="1644817"/>
            <a:ext cx="6096000" cy="474386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개발 구조</a:t>
            </a:r>
            <a:endParaRPr lang="en-US" altLang="ko-KR" sz="24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 altLang="ko-KR" sz="5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UI화면구성</a:t>
            </a:r>
            <a:endParaRPr lang="en-US" altLang="ko-KR" sz="20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버튼(</a:t>
            </a:r>
            <a:r>
              <a:rPr lang="ko-KR" altLang="en-US" sz="2000" dirty="0" err="1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key</a:t>
            </a:r>
            <a:r>
              <a:rPr lang="ko-KR" altLang="en-US" sz="20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)</a:t>
            </a:r>
            <a:endParaRPr lang="en-US" altLang="ko-KR" sz="20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아이템(한쪽으로 몰아넣기)</a:t>
            </a:r>
            <a:endParaRPr lang="en-US" altLang="ko-KR" sz="20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목표(점수)</a:t>
            </a:r>
            <a:endParaRPr lang="en-US" altLang="ko-KR" sz="20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콤보</a:t>
            </a:r>
            <a:r>
              <a:rPr lang="ko-KR" altLang="en-US" sz="20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표시</a:t>
            </a:r>
            <a:endParaRPr lang="en-US" altLang="ko-KR" sz="20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시간초</a:t>
            </a:r>
            <a:endParaRPr lang="en-US" altLang="ko-KR" sz="20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객체생성(랜덤)</a:t>
            </a:r>
            <a:endParaRPr lang="en-US" altLang="ko-KR" sz="20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객체 방향 표시</a:t>
            </a:r>
            <a:endParaRPr lang="en-US" altLang="ko-KR" sz="20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정지</a:t>
            </a:r>
            <a:endParaRPr lang="en-US" altLang="ko-KR" sz="20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디자인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362889B-B268-4865-9B51-A1A65CEDFB6B}"/>
              </a:ext>
            </a:extLst>
          </p:cNvPr>
          <p:cNvCxnSpPr/>
          <p:nvPr/>
        </p:nvCxnSpPr>
        <p:spPr>
          <a:xfrm>
            <a:off x="1136342" y="878889"/>
            <a:ext cx="11055658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E6C14A0-30D6-4D60-8922-ABF53CE18378}"/>
              </a:ext>
            </a:extLst>
          </p:cNvPr>
          <p:cNvCxnSpPr/>
          <p:nvPr/>
        </p:nvCxnSpPr>
        <p:spPr>
          <a:xfrm>
            <a:off x="1136342" y="861134"/>
            <a:ext cx="0" cy="5996866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F1A57A22-7FE5-4286-87FD-5D580425B274}"/>
              </a:ext>
            </a:extLst>
          </p:cNvPr>
          <p:cNvSpPr/>
          <p:nvPr/>
        </p:nvSpPr>
        <p:spPr>
          <a:xfrm>
            <a:off x="0" y="0"/>
            <a:ext cx="1136310" cy="86112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구조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915862-9E6C-435B-8C37-8A7E3CCFAF3D}"/>
              </a:ext>
            </a:extLst>
          </p:cNvPr>
          <p:cNvSpPr txBox="1"/>
          <p:nvPr/>
        </p:nvSpPr>
        <p:spPr>
          <a:xfrm>
            <a:off x="8763912" y="255059"/>
            <a:ext cx="65694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2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소개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791448-1B49-4C5C-AE81-BCFC1A632721}"/>
              </a:ext>
            </a:extLst>
          </p:cNvPr>
          <p:cNvSpPr txBox="1"/>
          <p:nvPr/>
        </p:nvSpPr>
        <p:spPr>
          <a:xfrm>
            <a:off x="9420859" y="255059"/>
            <a:ext cx="65694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2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출처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E0CFE9-0C77-43F0-AA39-468B6D96EB85}"/>
              </a:ext>
            </a:extLst>
          </p:cNvPr>
          <p:cNvSpPr txBox="1"/>
          <p:nvPr/>
        </p:nvSpPr>
        <p:spPr>
          <a:xfrm>
            <a:off x="10077806" y="255059"/>
            <a:ext cx="65694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구조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3F8457-B93A-4E51-89A7-75561279E590}"/>
              </a:ext>
            </a:extLst>
          </p:cNvPr>
          <p:cNvSpPr txBox="1"/>
          <p:nvPr/>
        </p:nvSpPr>
        <p:spPr>
          <a:xfrm>
            <a:off x="10734753" y="255059"/>
            <a:ext cx="65694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2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계획</a:t>
            </a:r>
          </a:p>
        </p:txBody>
      </p:sp>
      <p:pic>
        <p:nvPicPr>
          <p:cNvPr id="15" name="Picture 6" descr="세종대학교 로고 png에 대한 이미지 검색결과">
            <a:extLst>
              <a:ext uri="{FF2B5EF4-FFF2-40B4-BE49-F238E27FC236}">
                <a16:creationId xmlns:a16="http://schemas.microsoft.com/office/drawing/2014/main" id="{9248B271-E0CB-4F5D-B251-CF79C796E1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5280" y="6080684"/>
            <a:ext cx="2966720" cy="777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7199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1664412"/>
              </p:ext>
            </p:extLst>
          </p:nvPr>
        </p:nvGraphicFramePr>
        <p:xfrm>
          <a:off x="2124895" y="1769737"/>
          <a:ext cx="9078552" cy="4179659"/>
        </p:xfrm>
        <a:graphic>
          <a:graphicData uri="http://schemas.openxmlformats.org/drawingml/2006/table">
            <a:tbl>
              <a:tblPr/>
              <a:tblGrid>
                <a:gridCol w="11388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465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465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4655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54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일자 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/ 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이름</a:t>
                      </a:r>
                    </a:p>
                  </a:txBody>
                  <a:tcPr marL="53529" marR="53529" marT="14799" marB="14799" anchor="ctr">
                    <a:lnL>
                      <a:noFill/>
                    </a:lnL>
                    <a:lnR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신정호</a:t>
                      </a:r>
                    </a:p>
                  </a:txBody>
                  <a:tcPr marL="53529" marR="53529" marT="14799" marB="14799" anchor="ctr">
                    <a:lnL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EA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김성훈</a:t>
                      </a:r>
                    </a:p>
                  </a:txBody>
                  <a:tcPr marL="53529" marR="53529" marT="14799" marB="14799" anchor="ctr">
                    <a:lnL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EA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김윤욱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Noto Sans CJK KR Medium" panose="020B0600000000000000" pitchFamily="34" charset="-127"/>
                        <a:ea typeface="Noto Sans CJK KR Medium" panose="020B0600000000000000" pitchFamily="34" charset="-127"/>
                      </a:endParaRPr>
                    </a:p>
                  </a:txBody>
                  <a:tcPr marL="53529" marR="53529" marT="14799" marB="14799" anchor="ctr">
                    <a:lnL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EA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355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금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(12/29)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Noto Sans CJK KR Medium" panose="020B0600000000000000" pitchFamily="34" charset="-127"/>
                        <a:ea typeface="Noto Sans CJK KR Medium" panose="020B0600000000000000" pitchFamily="34" charset="-127"/>
                      </a:endParaRPr>
                    </a:p>
                  </a:txBody>
                  <a:tcPr marL="53529" marR="53529" marT="14799" marB="14799" anchor="ctr">
                    <a:lnL>
                      <a:noFill/>
                    </a:lnL>
                    <a:lnR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F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점수</a:t>
                      </a:r>
                    </a:p>
                  </a:txBody>
                  <a:tcPr marL="53529" marR="53529" marT="14799" marB="14799" anchor="ctr">
                    <a:lnL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객체 생성</a:t>
                      </a:r>
                    </a:p>
                  </a:txBody>
                  <a:tcPr marL="53529" marR="53529" marT="14799" marB="14799" anchor="ctr">
                    <a:lnL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UI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화면 구성</a:t>
                      </a:r>
                    </a:p>
                  </a:txBody>
                  <a:tcPr marL="53529" marR="53529" marT="14799" marB="14799" anchor="ctr">
                    <a:lnL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0355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토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(12/30)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Noto Sans CJK KR Medium" panose="020B0600000000000000" pitchFamily="34" charset="-127"/>
                        <a:ea typeface="Noto Sans CJK KR Medium" panose="020B0600000000000000" pitchFamily="34" charset="-127"/>
                      </a:endParaRPr>
                    </a:p>
                  </a:txBody>
                  <a:tcPr marL="53529" marR="53529" marT="14799" marB="14799" anchor="ctr">
                    <a:lnL>
                      <a:noFill/>
                    </a:lnL>
                    <a:lnR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F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버튼과 객체 매칭</a:t>
                      </a:r>
                    </a:p>
                  </a:txBody>
                  <a:tcPr marL="53529" marR="53529" marT="14799" marB="14799" anchor="ctr">
                    <a:lnL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아이템</a:t>
                      </a:r>
                    </a:p>
                  </a:txBody>
                  <a:tcPr marL="53529" marR="53529" marT="14799" marB="14799" anchor="ctr">
                    <a:lnL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객체 방향 표시</a:t>
                      </a:r>
                    </a:p>
                  </a:txBody>
                  <a:tcPr marL="53529" marR="53529" marT="14799" marB="14799" anchor="ctr">
                    <a:lnL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355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일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(12/31)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Noto Sans CJK KR Medium" panose="020B0600000000000000" pitchFamily="34" charset="-127"/>
                        <a:ea typeface="Noto Sans CJK KR Medium" panose="020B0600000000000000" pitchFamily="34" charset="-127"/>
                      </a:endParaRPr>
                    </a:p>
                  </a:txBody>
                  <a:tcPr marL="53529" marR="53529" marT="14799" marB="14799" anchor="ctr">
                    <a:lnL>
                      <a:noFill/>
                    </a:lnL>
                    <a:lnR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F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콤보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 표시</a:t>
                      </a:r>
                    </a:p>
                  </a:txBody>
                  <a:tcPr marL="53529" marR="53529" marT="14799" marB="14799" anchor="ctr">
                    <a:lnL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타이머</a:t>
                      </a:r>
                    </a:p>
                  </a:txBody>
                  <a:tcPr marL="53529" marR="53529" marT="14799" marB="14799" anchor="ctr">
                    <a:lnL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정지</a:t>
                      </a:r>
                    </a:p>
                  </a:txBody>
                  <a:tcPr marL="53529" marR="53529" marT="14799" marB="14799" anchor="ctr">
                    <a:lnL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0355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월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(1/1)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Noto Sans CJK KR Medium" panose="020B0600000000000000" pitchFamily="34" charset="-127"/>
                        <a:ea typeface="Noto Sans CJK KR Medium" panose="020B0600000000000000" pitchFamily="34" charset="-127"/>
                      </a:endParaRPr>
                    </a:p>
                  </a:txBody>
                  <a:tcPr marL="53529" marR="53529" marT="14799" marB="14799" anchor="ctr">
                    <a:lnL>
                      <a:noFill/>
                    </a:lnL>
                    <a:lnR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FA5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Noto Sans CJK KR Medium" panose="020B0600000000000000" pitchFamily="34" charset="-127"/>
                          <a:ea typeface="Noto Sans CJK KR Medium" panose="020B0600000000000000" pitchFamily="34" charset="-127"/>
                        </a:rPr>
                        <a:t>디자인 개선 및 에러 검출</a:t>
                      </a:r>
                    </a:p>
                  </a:txBody>
                  <a:tcPr marL="58882" marR="58882" marT="16279" marB="16279" anchor="ctr">
                    <a:lnL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5E7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20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5E7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20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9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F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759F754E-EDED-443F-810A-939D579BE94C}"/>
              </a:ext>
            </a:extLst>
          </p:cNvPr>
          <p:cNvCxnSpPr/>
          <p:nvPr/>
        </p:nvCxnSpPr>
        <p:spPr>
          <a:xfrm>
            <a:off x="1136342" y="878889"/>
            <a:ext cx="11055658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A0D0A6F-CD63-4FC4-A619-70763EE72862}"/>
              </a:ext>
            </a:extLst>
          </p:cNvPr>
          <p:cNvCxnSpPr/>
          <p:nvPr/>
        </p:nvCxnSpPr>
        <p:spPr>
          <a:xfrm>
            <a:off x="1136342" y="861134"/>
            <a:ext cx="0" cy="5996866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C0706D66-F9C1-4410-8B93-12E0D43D6703}"/>
              </a:ext>
            </a:extLst>
          </p:cNvPr>
          <p:cNvSpPr/>
          <p:nvPr/>
        </p:nvSpPr>
        <p:spPr>
          <a:xfrm>
            <a:off x="0" y="0"/>
            <a:ext cx="1136310" cy="86112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계획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F2D70F-4D7A-4514-8510-63F764F8D4F2}"/>
              </a:ext>
            </a:extLst>
          </p:cNvPr>
          <p:cNvSpPr txBox="1"/>
          <p:nvPr/>
        </p:nvSpPr>
        <p:spPr>
          <a:xfrm>
            <a:off x="8763912" y="255059"/>
            <a:ext cx="65694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2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소개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6CFBF0-DA37-44D4-BC06-CCDC60C7FFB1}"/>
              </a:ext>
            </a:extLst>
          </p:cNvPr>
          <p:cNvSpPr txBox="1"/>
          <p:nvPr/>
        </p:nvSpPr>
        <p:spPr>
          <a:xfrm>
            <a:off x="9420859" y="255059"/>
            <a:ext cx="65694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2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출처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D57DE9-573A-4AA8-B3CC-67C669A946FB}"/>
              </a:ext>
            </a:extLst>
          </p:cNvPr>
          <p:cNvSpPr txBox="1"/>
          <p:nvPr/>
        </p:nvSpPr>
        <p:spPr>
          <a:xfrm>
            <a:off x="10077806" y="255059"/>
            <a:ext cx="65694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2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구조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0C6080-2DAD-4043-8E1C-97493D8969A0}"/>
              </a:ext>
            </a:extLst>
          </p:cNvPr>
          <p:cNvSpPr txBox="1"/>
          <p:nvPr/>
        </p:nvSpPr>
        <p:spPr>
          <a:xfrm>
            <a:off x="10734753" y="255059"/>
            <a:ext cx="656947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계획</a:t>
            </a:r>
          </a:p>
        </p:txBody>
      </p:sp>
      <p:pic>
        <p:nvPicPr>
          <p:cNvPr id="14" name="Picture 6" descr="세종대학교 로고 png에 대한 이미지 검색결과">
            <a:extLst>
              <a:ext uri="{FF2B5EF4-FFF2-40B4-BE49-F238E27FC236}">
                <a16:creationId xmlns:a16="http://schemas.microsoft.com/office/drawing/2014/main" id="{29FF49A3-745D-45C5-B6EE-6561988B8C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5280" y="6080684"/>
            <a:ext cx="2966720" cy="777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2781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558675" y="2677175"/>
            <a:ext cx="2576346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8800" dirty="0">
                <a:latin typeface="210 오늘밤 R" panose="02020603020101020101" pitchFamily="18" charset="-127"/>
                <a:ea typeface="210 오늘밤 R" panose="02020603020101020101" pitchFamily="18" charset="-127"/>
              </a:rPr>
              <a:t>Q &amp; A</a:t>
            </a:r>
            <a:endParaRPr lang="ko-KR" altLang="en-US" sz="8800" dirty="0"/>
          </a:p>
        </p:txBody>
      </p:sp>
    </p:spTree>
    <p:extLst>
      <p:ext uri="{BB962C8B-B14F-4D97-AF65-F5344CB8AC3E}">
        <p14:creationId xmlns:p14="http://schemas.microsoft.com/office/powerpoint/2010/main" val="17871902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208</Words>
  <Application>Microsoft Office PowerPoint</Application>
  <PresentationFormat>와이드스크린</PresentationFormat>
  <Paragraphs>89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5" baseType="lpstr">
      <vt:lpstr>210 오늘밤 R</vt:lpstr>
      <vt:lpstr>HY견고딕</vt:lpstr>
      <vt:lpstr>Noto Sans CJK KR Bold</vt:lpstr>
      <vt:lpstr>Noto Sans CJK KR Medium</vt:lpstr>
      <vt:lpstr>맑은 고딕</vt:lpstr>
      <vt:lpstr>Arial</vt:lpstr>
      <vt:lpstr>Wingdings</vt:lpstr>
      <vt:lpstr>Office 테마</vt:lpstr>
      <vt:lpstr>정호의 니편 내편</vt:lpstr>
      <vt:lpstr>PowerPoint 프레젠테이션</vt:lpstr>
      <vt:lpstr>삼촌의 니편내편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정호의 니편내편</dc:title>
  <dc:creator>Windows 사용자</dc:creator>
  <cp:lastModifiedBy>SHin</cp:lastModifiedBy>
  <cp:revision>17</cp:revision>
  <dcterms:created xsi:type="dcterms:W3CDTF">2017-12-28T04:11:11Z</dcterms:created>
  <dcterms:modified xsi:type="dcterms:W3CDTF">2017-12-29T03:34:13Z</dcterms:modified>
</cp:coreProperties>
</file>

<file path=docProps/thumbnail.jpeg>
</file>